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67" r:id="rId11"/>
    <p:sldId id="269" r:id="rId12"/>
    <p:sldId id="268" r:id="rId13"/>
    <p:sldId id="270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785" autoAdjust="0"/>
  </p:normalViewPr>
  <p:slideViewPr>
    <p:cSldViewPr>
      <p:cViewPr varScale="1">
        <p:scale>
          <a:sx n="71" d="100"/>
          <a:sy n="71" d="100"/>
        </p:scale>
        <p:origin x="127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20" name="1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Elipse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9 Rectángulo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5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9" name="8 Proceso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9 Proceso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ircular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Anillo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24" name="23 Marcador de fecha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A847CFC-816F-41D0-AAC0-9BF4FEBC753E}" type="datetimeFigureOut">
              <a:rPr lang="es-ES" smtClean="0"/>
              <a:pPr/>
              <a:t>26/07/2018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ES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5" name="14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643306" y="5429264"/>
            <a:ext cx="5143536" cy="681038"/>
          </a:xfrm>
        </p:spPr>
        <p:txBody>
          <a:bodyPr>
            <a:noAutofit/>
          </a:bodyPr>
          <a:lstStyle/>
          <a:p>
            <a:r>
              <a:rPr lang="es-BO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INSTRUCTOR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RUDY SALVATIERRA            	RODRIGUEZ</a:t>
            </a:r>
            <a:endParaRPr lang="es-BO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3143248"/>
            <a:ext cx="1857388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5206" y="2643182"/>
            <a:ext cx="1643074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2428868"/>
            <a:ext cx="142876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000504"/>
            <a:ext cx="2371724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768" y="4000504"/>
            <a:ext cx="1638299" cy="103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4414" y="5000636"/>
            <a:ext cx="150019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00100" y="3786190"/>
            <a:ext cx="149226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57752" y="2857496"/>
            <a:ext cx="14763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3 Rectángulo"/>
          <p:cNvSpPr/>
          <p:nvPr/>
        </p:nvSpPr>
        <p:spPr>
          <a:xfrm>
            <a:off x="1707084" y="91417"/>
            <a:ext cx="5998550" cy="2185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4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CURSO DE FUNDAMENTOS Y ADMINISTRACION DE DBMS</a:t>
            </a:r>
            <a:endParaRPr lang="es-BO" sz="34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42976" y="1447800"/>
            <a:ext cx="7790712" cy="981068"/>
          </a:xfrm>
        </p:spPr>
        <p:txBody>
          <a:bodyPr>
            <a:normAutofit/>
          </a:bodyPr>
          <a:lstStyle/>
          <a:p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El primer paso es pulsar MySqlManagerLite.exe el cual es instalador del cliente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30273" r="73646" b="53125"/>
          <a:stretch>
            <a:fillRect/>
          </a:stretch>
        </p:blipFill>
        <p:spPr bwMode="auto">
          <a:xfrm>
            <a:off x="3214678" y="2428868"/>
            <a:ext cx="342902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2 Marcador de contenido"/>
          <p:cNvSpPr txBox="1">
            <a:spLocks/>
          </p:cNvSpPr>
          <p:nvPr/>
        </p:nvSpPr>
        <p:spPr>
          <a:xfrm>
            <a:off x="1214414" y="3643314"/>
            <a:ext cx="7790712" cy="9810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s-BO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Luego</a:t>
            </a:r>
            <a:r>
              <a:rPr kumimoji="0" lang="es-BO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le aparecerá</a:t>
            </a:r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 una ventana en el cual pulse Next para continuar la instalación</a:t>
            </a:r>
            <a:endParaRPr kumimoji="0" lang="es-BO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31296" t="21484" r="31369" b="26758"/>
          <a:stretch>
            <a:fillRect/>
          </a:stretch>
        </p:blipFill>
        <p:spPr bwMode="auto">
          <a:xfrm>
            <a:off x="3143240" y="4500570"/>
            <a:ext cx="3857652" cy="216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13 Rectángulo"/>
          <p:cNvSpPr/>
          <p:nvPr/>
        </p:nvSpPr>
        <p:spPr>
          <a:xfrm>
            <a:off x="1031636" y="4367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CLIENTE MYSQL </a:t>
            </a:r>
            <a:r>
              <a:rPr lang="es-ES" sz="4000" b="1" spc="50" dirty="0" err="1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ManagerLite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42976" y="1447800"/>
            <a:ext cx="7790712" cy="1052506"/>
          </a:xfrm>
        </p:spPr>
        <p:txBody>
          <a:bodyPr>
            <a:normAutofit/>
          </a:bodyPr>
          <a:lstStyle/>
          <a:p>
            <a:pPr algn="just"/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En la siguiente seleccionar la primera opcion I accept y luego pulse Next.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31296" t="21484" r="31369" b="26758"/>
          <a:stretch>
            <a:fillRect/>
          </a:stretch>
        </p:blipFill>
        <p:spPr bwMode="auto">
          <a:xfrm>
            <a:off x="2786050" y="2571744"/>
            <a:ext cx="485778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13 Rectángulo"/>
          <p:cNvSpPr/>
          <p:nvPr/>
        </p:nvSpPr>
        <p:spPr>
          <a:xfrm>
            <a:off x="1031636" y="4367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CLIENTE MYSQL </a:t>
            </a:r>
            <a:r>
              <a:rPr lang="es-ES" sz="4000" b="1" spc="50" dirty="0" err="1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ManagerLite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42976" y="1447800"/>
            <a:ext cx="7790712" cy="1052506"/>
          </a:xfrm>
        </p:spPr>
        <p:txBody>
          <a:bodyPr>
            <a:normAutofit/>
          </a:bodyPr>
          <a:lstStyle/>
          <a:p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En la siguiente ventana pulsamos Next para continuar con la instalación.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31296" t="20508" r="31369" b="26758"/>
          <a:stretch>
            <a:fillRect/>
          </a:stretch>
        </p:blipFill>
        <p:spPr bwMode="auto">
          <a:xfrm>
            <a:off x="2571736" y="2571744"/>
            <a:ext cx="4857784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13 Rectángulo"/>
          <p:cNvSpPr/>
          <p:nvPr/>
        </p:nvSpPr>
        <p:spPr>
          <a:xfrm>
            <a:off x="1031636" y="4367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CLIENTE MYSQL </a:t>
            </a:r>
            <a:r>
              <a:rPr lang="es-ES" sz="4000" b="1" spc="50" dirty="0" err="1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ManagerLite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1351" t="21423" r="30546" b="26053"/>
          <a:stretch>
            <a:fillRect/>
          </a:stretch>
        </p:blipFill>
        <p:spPr bwMode="auto">
          <a:xfrm>
            <a:off x="3143240" y="3000372"/>
            <a:ext cx="421484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2 Marcador de contenido"/>
          <p:cNvSpPr txBox="1">
            <a:spLocks/>
          </p:cNvSpPr>
          <p:nvPr/>
        </p:nvSpPr>
        <p:spPr>
          <a:xfrm>
            <a:off x="1142976" y="1447800"/>
            <a:ext cx="7790712" cy="16240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s-BO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En la siguiente ventana seleccionamos la</a:t>
            </a:r>
            <a:r>
              <a:rPr kumimoji="0" lang="es-BO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unidad o carpeta en la que se instalara la aplicación , luego </a:t>
            </a:r>
            <a:r>
              <a:rPr kumimoji="0" lang="es-BO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pulsamos Next para continuar con la instalación.</a:t>
            </a:r>
            <a:endParaRPr kumimoji="0" lang="es-BO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13 Rectángulo"/>
          <p:cNvSpPr/>
          <p:nvPr/>
        </p:nvSpPr>
        <p:spPr>
          <a:xfrm>
            <a:off x="1031636" y="4367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CLIENTE MYSQL </a:t>
            </a:r>
            <a:r>
              <a:rPr lang="es-ES" sz="4000" b="1" spc="50" dirty="0" err="1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ManagerLite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1296" t="21484" r="31369" b="26758"/>
          <a:stretch>
            <a:fillRect/>
          </a:stretch>
        </p:blipFill>
        <p:spPr bwMode="auto">
          <a:xfrm>
            <a:off x="2928926" y="2928934"/>
            <a:ext cx="4429156" cy="3452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2 Marcador de contenido"/>
          <p:cNvSpPr txBox="1">
            <a:spLocks/>
          </p:cNvSpPr>
          <p:nvPr/>
        </p:nvSpPr>
        <p:spPr>
          <a:xfrm>
            <a:off x="1142976" y="1447800"/>
            <a:ext cx="7790712" cy="16240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s-BO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En la siguiente ventana lo</a:t>
            </a:r>
            <a:r>
              <a:rPr kumimoji="0" lang="es-BO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dejamos lo que este por defecto, luego </a:t>
            </a:r>
            <a:r>
              <a:rPr kumimoji="0" lang="es-BO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pulsamos Next para continuar con la instalación.</a:t>
            </a:r>
            <a:endParaRPr kumimoji="0" lang="es-BO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13 Rectángulo"/>
          <p:cNvSpPr/>
          <p:nvPr/>
        </p:nvSpPr>
        <p:spPr>
          <a:xfrm>
            <a:off x="1031636" y="4367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CLIENTE MYSQL </a:t>
            </a:r>
            <a:r>
              <a:rPr lang="es-ES" sz="4000" b="1" spc="50" dirty="0" err="1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ManagerLite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1538" y="1428736"/>
            <a:ext cx="7862150" cy="1071570"/>
          </a:xfrm>
        </p:spPr>
        <p:txBody>
          <a:bodyPr>
            <a:normAutofit/>
          </a:bodyPr>
          <a:lstStyle/>
          <a:p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Luego esperamos a termine de instalar la aplicación.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31296" t="21484" r="31369" b="26758"/>
          <a:stretch>
            <a:fillRect/>
          </a:stretch>
        </p:blipFill>
        <p:spPr bwMode="auto">
          <a:xfrm>
            <a:off x="2857488" y="2357430"/>
            <a:ext cx="485778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13 Rectángulo"/>
          <p:cNvSpPr/>
          <p:nvPr/>
        </p:nvSpPr>
        <p:spPr>
          <a:xfrm>
            <a:off x="1031636" y="4367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CLIENTE MYSQL </a:t>
            </a:r>
            <a:r>
              <a:rPr lang="es-ES" sz="4000" b="1" spc="50" dirty="0" err="1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ManagerLite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42976" y="1447800"/>
            <a:ext cx="7790712" cy="1123944"/>
          </a:xfrm>
        </p:spPr>
        <p:txBody>
          <a:bodyPr/>
          <a:lstStyle/>
          <a:p>
            <a:r>
              <a:rPr lang="es-BO" dirty="0" smtClean="0">
                <a:latin typeface="Times New Roman" pitchFamily="18" charset="0"/>
                <a:cs typeface="Times New Roman" pitchFamily="18" charset="0"/>
              </a:rPr>
              <a:t>Luego para terminar la instalación pulsamos Finish.</a:t>
            </a:r>
            <a:endParaRPr lang="es-B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31296" t="21484" r="31369" b="26758"/>
          <a:stretch>
            <a:fillRect/>
          </a:stretch>
        </p:blipFill>
        <p:spPr bwMode="auto">
          <a:xfrm>
            <a:off x="3000364" y="2571744"/>
            <a:ext cx="485778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13 Rectángulo"/>
          <p:cNvSpPr/>
          <p:nvPr/>
        </p:nvSpPr>
        <p:spPr>
          <a:xfrm>
            <a:off x="1031636" y="4367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CLIENTE MYSQL </a:t>
            </a:r>
            <a:r>
              <a:rPr lang="es-ES" sz="4000" b="1" spc="50" dirty="0" err="1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ManagerLite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1538" y="1447800"/>
            <a:ext cx="7862150" cy="4800600"/>
          </a:xfrm>
        </p:spPr>
        <p:txBody>
          <a:bodyPr/>
          <a:lstStyle/>
          <a:p>
            <a:pPr algn="just"/>
            <a:r>
              <a:rPr lang="es-ES" sz="3000" dirty="0" smtClean="0">
                <a:latin typeface="Times New Roman" pitchFamily="18" charset="0"/>
                <a:cs typeface="Times New Roman" pitchFamily="18" charset="0"/>
              </a:rPr>
              <a:t>El primer paso a realizar es ejecutar el archivo </a:t>
            </a:r>
            <a:r>
              <a:rPr lang="es-BO" sz="2800" b="1" cap="all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xampp-win32-1.6.8-installer.exe</a:t>
            </a:r>
            <a:endParaRPr lang="es-BO" sz="3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s-BO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22511" t="2930" r="14897" b="17969"/>
          <a:stretch>
            <a:fillRect/>
          </a:stretch>
        </p:blipFill>
        <p:spPr bwMode="auto">
          <a:xfrm>
            <a:off x="2857488" y="2714620"/>
            <a:ext cx="4926597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13 Rectángulo"/>
          <p:cNvSpPr/>
          <p:nvPr/>
        </p:nvSpPr>
        <p:spPr>
          <a:xfrm>
            <a:off x="1015868" y="7668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XAMPP INSTALLER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8739" t="36554" r="38738" b="41987"/>
          <a:stretch>
            <a:fillRect/>
          </a:stretch>
        </p:blipFill>
        <p:spPr bwMode="auto">
          <a:xfrm>
            <a:off x="3643306" y="2285992"/>
            <a:ext cx="300039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40630" t="46875" r="23133" b="27735"/>
          <a:stretch>
            <a:fillRect/>
          </a:stretch>
        </p:blipFill>
        <p:spPr bwMode="auto">
          <a:xfrm>
            <a:off x="2928926" y="4786322"/>
            <a:ext cx="4714908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1071538" y="1142984"/>
            <a:ext cx="77153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60000"/>
                  <a:lumOff val="40000"/>
                </a:schemeClr>
              </a:buClr>
              <a:buSzPct val="150000"/>
              <a:buFont typeface="Arial" pitchFamily="34" charset="0"/>
              <a:buChar char="•"/>
            </a:pPr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 En la siguiente ventana le mostrara opciones para seleccionar el idioma por defecto esta english pulsamos ok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142976" y="3857628"/>
            <a:ext cx="735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SzPct val="150000"/>
              <a:buFont typeface="Arial" pitchFamily="34" charset="0"/>
              <a:buChar char="•"/>
            </a:pPr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 luego le mostrara esta ventana pulse aceptar para continuar con la instalación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13 Rectángulo"/>
          <p:cNvSpPr/>
          <p:nvPr/>
        </p:nvSpPr>
        <p:spPr>
          <a:xfrm>
            <a:off x="1071538" y="39223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XAMPP INSTALLER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31579" t="21886" r="31579" b="27608"/>
          <a:stretch>
            <a:fillRect/>
          </a:stretch>
        </p:blipFill>
        <p:spPr bwMode="auto">
          <a:xfrm>
            <a:off x="2285984" y="2357430"/>
            <a:ext cx="535785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1142976" y="1357298"/>
            <a:ext cx="7643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40000"/>
                  <a:lumOff val="60000"/>
                </a:schemeClr>
              </a:buClr>
              <a:buSzPct val="150000"/>
              <a:buFont typeface="Arial" pitchFamily="34" charset="0"/>
              <a:buChar char="•"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Luego en la siguiente ventana pulse Next para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continuar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con la instalación.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13 Rectángulo"/>
          <p:cNvSpPr/>
          <p:nvPr/>
        </p:nvSpPr>
        <p:spPr>
          <a:xfrm>
            <a:off x="1015868" y="7668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XAMPP INSTALLER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31296" t="21484" r="31369" b="26758"/>
          <a:stretch>
            <a:fillRect/>
          </a:stretch>
        </p:blipFill>
        <p:spPr bwMode="auto">
          <a:xfrm>
            <a:off x="2786050" y="2714620"/>
            <a:ext cx="485778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1071538" y="1214422"/>
            <a:ext cx="7929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60000"/>
                  <a:lumOff val="40000"/>
                </a:schemeClr>
              </a:buClr>
              <a:buSzPct val="150000"/>
              <a:buFont typeface="Arial" pitchFamily="34" charset="0"/>
              <a:buChar char="•"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En la siguiente ventana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usted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podra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seleccionar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la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unidad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o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carpeta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en la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que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se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quiere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instalar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por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defecto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esta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c:\xampp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es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mejor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dejarlo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por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defecto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pulsando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Next.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13 Rectángulo"/>
          <p:cNvSpPr/>
          <p:nvPr/>
        </p:nvSpPr>
        <p:spPr>
          <a:xfrm>
            <a:off x="1142745" y="0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XAMPP INSTALLER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1538" y="1214422"/>
            <a:ext cx="7929618" cy="1481134"/>
          </a:xfrm>
        </p:spPr>
        <p:txBody>
          <a:bodyPr>
            <a:normAutofit/>
          </a:bodyPr>
          <a:lstStyle/>
          <a:p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En la siguiente ventana se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debera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elegir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que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se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instale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los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servicios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de Apache Server y </a:t>
            </a:r>
            <a:r>
              <a:rPr lang="en-US" sz="27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 server.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31296" t="21484" r="31369" b="26758"/>
          <a:stretch>
            <a:fillRect/>
          </a:stretch>
        </p:blipFill>
        <p:spPr bwMode="auto">
          <a:xfrm>
            <a:off x="2857488" y="2357430"/>
            <a:ext cx="485778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13 Rectángulo"/>
          <p:cNvSpPr/>
          <p:nvPr/>
        </p:nvSpPr>
        <p:spPr>
          <a:xfrm>
            <a:off x="1071538" y="0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XAMPP INSTALLER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1296" t="21484" r="31369" b="26758"/>
          <a:stretch>
            <a:fillRect/>
          </a:stretch>
        </p:blipFill>
        <p:spPr bwMode="auto">
          <a:xfrm>
            <a:off x="2857488" y="2643182"/>
            <a:ext cx="485778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1214414" y="1285860"/>
            <a:ext cx="771530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SzPct val="150000"/>
              <a:buFont typeface="Arial" pitchFamily="34" charset="0"/>
              <a:buChar char="•"/>
            </a:pPr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 Después de seleccionar las opciones que se ven en la imagen se pulsa Install para que instale el servidor Xampp.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13 Rectángulo"/>
          <p:cNvSpPr/>
          <p:nvPr/>
        </p:nvSpPr>
        <p:spPr>
          <a:xfrm>
            <a:off x="1085321" y="0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XAMPP INSTALLER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1296" t="21484" r="31369" b="26758"/>
          <a:stretch>
            <a:fillRect/>
          </a:stretch>
        </p:blipFill>
        <p:spPr bwMode="auto">
          <a:xfrm>
            <a:off x="2857488" y="2428868"/>
            <a:ext cx="485778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1214414" y="1428736"/>
            <a:ext cx="7715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SzPct val="150000"/>
              <a:buFont typeface="Arial" pitchFamily="34" charset="0"/>
              <a:buChar char="•"/>
            </a:pPr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  Luego de pulsar Install le aparecerá una ventana en la cual se mostrara que este instalando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13 Rectángulo"/>
          <p:cNvSpPr/>
          <p:nvPr/>
        </p:nvSpPr>
        <p:spPr>
          <a:xfrm>
            <a:off x="1085321" y="22503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XAMPP INSTALLER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31296" t="21485" r="31369" b="26758"/>
          <a:stretch>
            <a:fillRect/>
          </a:stretch>
        </p:blipFill>
        <p:spPr bwMode="auto">
          <a:xfrm>
            <a:off x="3000364" y="2714620"/>
            <a:ext cx="485778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1214414" y="1428736"/>
            <a:ext cx="771530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SzPct val="150000"/>
              <a:buFont typeface="Arial" pitchFamily="34" charset="0"/>
              <a:buChar char="•"/>
            </a:pPr>
            <a:r>
              <a:rPr lang="es-BO" sz="2700" dirty="0" smtClean="0">
                <a:latin typeface="Times New Roman" pitchFamily="18" charset="0"/>
                <a:cs typeface="Times New Roman" pitchFamily="18" charset="0"/>
              </a:rPr>
              <a:t>  Al terminar la instalación le aparecerá esta ventana en la cual pulsamos Finish para terminar la instalación. </a:t>
            </a:r>
            <a:endParaRPr lang="es-BO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13 Rectángulo"/>
          <p:cNvSpPr/>
          <p:nvPr/>
        </p:nvSpPr>
        <p:spPr>
          <a:xfrm>
            <a:off x="1015868" y="76689"/>
            <a:ext cx="79734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INSTALACION DE XAMPP INSTALLER</a:t>
            </a:r>
            <a:endParaRPr lang="es-BO" sz="40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io">
  <a:themeElements>
    <a:clrScheme name="Solsticio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73</TotalTime>
  <Words>358</Words>
  <Application>Microsoft Office PowerPoint</Application>
  <PresentationFormat>Presentación en pantalla (4:3)</PresentationFormat>
  <Paragraphs>34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Gill Sans MT</vt:lpstr>
      <vt:lpstr>Times New Roman</vt:lpstr>
      <vt:lpstr>Verdana</vt:lpstr>
      <vt:lpstr>Wingdings 2</vt:lpstr>
      <vt:lpstr>Solsticio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RUDY</dc:creator>
  <cp:lastModifiedBy>rudy salvatierra</cp:lastModifiedBy>
  <cp:revision>15</cp:revision>
  <dcterms:created xsi:type="dcterms:W3CDTF">2010-08-01T22:25:09Z</dcterms:created>
  <dcterms:modified xsi:type="dcterms:W3CDTF">2018-07-26T13:52:50Z</dcterms:modified>
</cp:coreProperties>
</file>